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F2"/>
    <a:srgbClr val="FFD603"/>
    <a:srgbClr val="FFD800"/>
    <a:srgbClr val="501BC8"/>
    <a:srgbClr val="0FB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25" autoAdjust="0"/>
    <p:restoredTop sz="94660"/>
  </p:normalViewPr>
  <p:slideViewPr>
    <p:cSldViewPr snapToGrid="0">
      <p:cViewPr>
        <p:scale>
          <a:sx n="62" d="100"/>
          <a:sy n="62" d="100"/>
        </p:scale>
        <p:origin x="1902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B8CD-83CB-42D4-8B29-416AB469D603}" type="datetimeFigureOut">
              <a:rPr lang="pt-BR" smtClean="0"/>
              <a:t>06/06/2022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3693-A73D-478C-904D-B7C105D2975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B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86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B8CD-83CB-42D4-8B29-416AB469D603}" type="datetimeFigureOut">
              <a:rPr lang="pt-BR" smtClean="0"/>
              <a:t>06/06/2022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3693-A73D-478C-904D-B7C105D297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921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B8CD-83CB-42D4-8B29-416AB469D603}" type="datetimeFigureOut">
              <a:rPr lang="pt-BR" smtClean="0"/>
              <a:t>06/06/2022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3693-A73D-478C-904D-B7C105D297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653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B8CD-83CB-42D4-8B29-416AB469D603}" type="datetimeFigureOut">
              <a:rPr lang="pt-BR" smtClean="0"/>
              <a:t>06/06/2022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3693-A73D-478C-904D-B7C105D297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418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B8CD-83CB-42D4-8B29-416AB469D603}" type="datetimeFigureOut">
              <a:rPr lang="pt-BR" smtClean="0"/>
              <a:t>06/06/2022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3693-A73D-478C-904D-B7C105D297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475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B8CD-83CB-42D4-8B29-416AB469D603}" type="datetimeFigureOut">
              <a:rPr lang="pt-BR" smtClean="0"/>
              <a:t>06/06/2022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3693-A73D-478C-904D-B7C105D2975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1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6017" y="692371"/>
            <a:ext cx="18338008" cy="8665591"/>
          </a:xfrm>
          <a:prstGeom prst="rect">
            <a:avLst/>
          </a:prstGeom>
        </p:spPr>
      </p:pic>
      <p:sp>
        <p:nvSpPr>
          <p:cNvPr id="10" name="Retângulo de cantos arredondados 9"/>
          <p:cNvSpPr/>
          <p:nvPr userDrawn="1"/>
        </p:nvSpPr>
        <p:spPr>
          <a:xfrm>
            <a:off x="450393" y="399058"/>
            <a:ext cx="11291214" cy="6059884"/>
          </a:xfrm>
          <a:prstGeom prst="roundRect">
            <a:avLst>
              <a:gd name="adj" fmla="val 529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dist="114300" dir="6900000" algn="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80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B8CD-83CB-42D4-8B29-416AB469D603}" type="datetimeFigureOut">
              <a:rPr lang="pt-BR" smtClean="0"/>
              <a:t>06/06/2022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3693-A73D-478C-904D-B7C105D2975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6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6017" y="692371"/>
            <a:ext cx="18338008" cy="8665591"/>
          </a:xfrm>
          <a:prstGeom prst="rect">
            <a:avLst/>
          </a:prstGeom>
        </p:spPr>
      </p:pic>
      <p:sp>
        <p:nvSpPr>
          <p:cNvPr id="10" name="Retângulo de cantos arredondados 9"/>
          <p:cNvSpPr/>
          <p:nvPr userDrawn="1"/>
        </p:nvSpPr>
        <p:spPr>
          <a:xfrm>
            <a:off x="450393" y="399058"/>
            <a:ext cx="11291214" cy="6059884"/>
          </a:xfrm>
          <a:prstGeom prst="roundRect">
            <a:avLst>
              <a:gd name="adj" fmla="val 529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dist="114300" dir="6900000" algn="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19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B8CD-83CB-42D4-8B29-416AB469D603}" type="datetimeFigureOut">
              <a:rPr lang="pt-BR" smtClean="0"/>
              <a:t>06/06/2022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3693-A73D-478C-904D-B7C105D2975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7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6017" y="692371"/>
            <a:ext cx="18338008" cy="8665590"/>
          </a:xfrm>
          <a:prstGeom prst="rect">
            <a:avLst/>
          </a:prstGeom>
        </p:spPr>
      </p:pic>
      <p:sp>
        <p:nvSpPr>
          <p:cNvPr id="10" name="Retângulo de cantos arredondados 9"/>
          <p:cNvSpPr/>
          <p:nvPr userDrawn="1"/>
        </p:nvSpPr>
        <p:spPr>
          <a:xfrm>
            <a:off x="450393" y="399058"/>
            <a:ext cx="11291214" cy="6059884"/>
          </a:xfrm>
          <a:prstGeom prst="roundRect">
            <a:avLst>
              <a:gd name="adj" fmla="val 529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dist="114300" dir="6900000" algn="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B8CD-83CB-42D4-8B29-416AB469D603}" type="datetimeFigureOut">
              <a:rPr lang="pt-BR" smtClean="0"/>
              <a:t>06/06/2022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3693-A73D-478C-904D-B7C105D2975B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1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8670" y="-1307877"/>
            <a:ext cx="20048233" cy="947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84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B8CD-83CB-42D4-8B29-416AB469D603}" type="datetimeFigureOut">
              <a:rPr lang="pt-BR" smtClean="0"/>
              <a:t>06/06/2022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3693-A73D-478C-904D-B7C105D297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010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B8CD-83CB-42D4-8B29-416AB469D603}" type="datetimeFigureOut">
              <a:rPr lang="pt-BR" smtClean="0"/>
              <a:t>06/06/2022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3693-A73D-478C-904D-B7C105D297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943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B8CD-83CB-42D4-8B29-416AB469D603}" type="datetimeFigureOut">
              <a:rPr lang="pt-BR" smtClean="0"/>
              <a:t>06/06/2022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3693-A73D-478C-904D-B7C105D297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5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B8CD-83CB-42D4-8B29-416AB469D603}" type="datetimeFigureOut">
              <a:rPr lang="pt-BR" smtClean="0"/>
              <a:t>06/06/2022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3693-A73D-478C-904D-B7C105D297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88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5B8CD-83CB-42D4-8B29-416AB469D603}" type="datetimeFigureOut">
              <a:rPr lang="pt-BR" smtClean="0"/>
              <a:t>06/06/2022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E3693-A73D-478C-904D-B7C105D297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05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675" y="-807481"/>
            <a:ext cx="1999492" cy="1996444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433754" y="422032"/>
            <a:ext cx="8094785" cy="5270846"/>
          </a:xfrm>
          <a:prstGeom prst="roundRect">
            <a:avLst>
              <a:gd name="adj" fmla="val 529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dist="114300" dir="6900000" algn="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932" y="0"/>
            <a:ext cx="4216971" cy="2981432"/>
          </a:xfrm>
          <a:prstGeom prst="rect">
            <a:avLst/>
          </a:prstGeom>
        </p:spPr>
      </p:pic>
      <p:sp>
        <p:nvSpPr>
          <p:cNvPr id="7" name="Google Shape;16;p1"/>
          <p:cNvSpPr txBox="1"/>
          <p:nvPr/>
        </p:nvSpPr>
        <p:spPr>
          <a:xfrm>
            <a:off x="8870771" y="4163361"/>
            <a:ext cx="285389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 smtClean="0">
                <a:solidFill>
                  <a:schemeClr val="bg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INSIRA AQUI TÍTULO</a:t>
            </a:r>
            <a:endParaRPr lang="pt-BR" sz="1600" b="1" dirty="0">
              <a:solidFill>
                <a:schemeClr val="bg1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8" name="Google Shape;17;p1"/>
          <p:cNvSpPr txBox="1"/>
          <p:nvPr/>
        </p:nvSpPr>
        <p:spPr>
          <a:xfrm>
            <a:off x="8870771" y="4501933"/>
            <a:ext cx="2853900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0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Nome de participante</a:t>
            </a:r>
            <a:endParaRPr sz="10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71" y="2492339"/>
            <a:ext cx="2672365" cy="115516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357" y="2397724"/>
            <a:ext cx="1443519" cy="129295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445" y="-282543"/>
            <a:ext cx="1503109" cy="12990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103" y="1098338"/>
            <a:ext cx="1895711" cy="278800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20" y="5473771"/>
            <a:ext cx="1833670" cy="188498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092" y="6356799"/>
            <a:ext cx="1737364" cy="1185674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642" y="4836316"/>
            <a:ext cx="3276013" cy="1909920"/>
          </a:xfrm>
          <a:prstGeom prst="rect">
            <a:avLst/>
          </a:prstGeom>
        </p:spPr>
      </p:pic>
      <p:sp>
        <p:nvSpPr>
          <p:cNvPr id="18" name="Google Shape;14;p1"/>
          <p:cNvSpPr txBox="1"/>
          <p:nvPr/>
        </p:nvSpPr>
        <p:spPr>
          <a:xfrm>
            <a:off x="3176746" y="2859551"/>
            <a:ext cx="2608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0" i="0" u="none" strike="noStrike" cap="none" dirty="0">
                <a:latin typeface="Arial Black"/>
                <a:ea typeface="Arial Black"/>
                <a:cs typeface="Arial Black"/>
                <a:sym typeface="Arial Black"/>
              </a:rPr>
              <a:t>INSIRA UMA FOTO</a:t>
            </a:r>
            <a:endParaRPr sz="18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35" y="5889673"/>
            <a:ext cx="5674943" cy="62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0264877" y="197498"/>
            <a:ext cx="1666568" cy="997589"/>
          </a:xfrm>
          <a:prstGeom prst="roundRect">
            <a:avLst>
              <a:gd name="adj" fmla="val 529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dist="76200" dir="6900000" algn="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853" y="167533"/>
            <a:ext cx="1484673" cy="1049676"/>
          </a:xfrm>
          <a:prstGeom prst="rect">
            <a:avLst/>
          </a:prstGeom>
        </p:spPr>
      </p:pic>
      <p:sp>
        <p:nvSpPr>
          <p:cNvPr id="7" name="Google Shape;22;p2"/>
          <p:cNvSpPr txBox="1"/>
          <p:nvPr/>
        </p:nvSpPr>
        <p:spPr>
          <a:xfrm>
            <a:off x="1047465" y="912168"/>
            <a:ext cx="5554727" cy="584735"/>
          </a:xfrm>
          <a:prstGeom prst="rect">
            <a:avLst/>
          </a:prstGeom>
          <a:noFill/>
          <a:ln>
            <a:noFill/>
          </a:ln>
          <a:effectLst>
            <a:outerShdw dist="12700" dir="3180000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 smtClean="0">
                <a:ln>
                  <a:solidFill>
                    <a:schemeClr val="tx1"/>
                  </a:solidFill>
                </a:ln>
                <a:solidFill>
                  <a:srgbClr val="FFD8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INSIRA AQUI TÍTULO</a:t>
            </a:r>
            <a:endParaRPr lang="pt-BR" sz="3200" b="1" dirty="0">
              <a:ln>
                <a:solidFill>
                  <a:schemeClr val="tx1"/>
                </a:solidFill>
              </a:ln>
              <a:solidFill>
                <a:srgbClr val="FFD800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8" name="Google Shape;23;p2"/>
          <p:cNvSpPr txBox="1"/>
          <p:nvPr/>
        </p:nvSpPr>
        <p:spPr>
          <a:xfrm>
            <a:off x="1047465" y="2107691"/>
            <a:ext cx="750742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Escreva seu texto aqui!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20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;p2"/>
          <p:cNvSpPr txBox="1"/>
          <p:nvPr/>
        </p:nvSpPr>
        <p:spPr>
          <a:xfrm>
            <a:off x="1047465" y="912168"/>
            <a:ext cx="5554727" cy="584735"/>
          </a:xfrm>
          <a:prstGeom prst="rect">
            <a:avLst/>
          </a:prstGeom>
          <a:noFill/>
          <a:ln>
            <a:noFill/>
          </a:ln>
          <a:effectLst>
            <a:outerShdw dist="12700" dir="3180000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 smtClean="0">
                <a:ln>
                  <a:solidFill>
                    <a:schemeClr val="tx1"/>
                  </a:solidFill>
                </a:ln>
                <a:solidFill>
                  <a:srgbClr val="FFD8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INSIRA AQUI TÍTULO</a:t>
            </a:r>
            <a:endParaRPr lang="pt-BR" sz="3200" b="1" dirty="0">
              <a:ln>
                <a:solidFill>
                  <a:schemeClr val="tx1"/>
                </a:solidFill>
              </a:ln>
              <a:solidFill>
                <a:srgbClr val="FFD800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" name="Google Shape;23;p2"/>
          <p:cNvSpPr txBox="1"/>
          <p:nvPr/>
        </p:nvSpPr>
        <p:spPr>
          <a:xfrm>
            <a:off x="1047465" y="2107691"/>
            <a:ext cx="750742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Escreva seu texto aqui!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897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;p2"/>
          <p:cNvSpPr txBox="1"/>
          <p:nvPr/>
        </p:nvSpPr>
        <p:spPr>
          <a:xfrm>
            <a:off x="1047465" y="912168"/>
            <a:ext cx="5554727" cy="584735"/>
          </a:xfrm>
          <a:prstGeom prst="rect">
            <a:avLst/>
          </a:prstGeom>
          <a:noFill/>
          <a:ln>
            <a:noFill/>
          </a:ln>
          <a:effectLst>
            <a:outerShdw dist="12700" dir="3180000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 smtClean="0">
                <a:ln>
                  <a:solidFill>
                    <a:schemeClr val="tx1"/>
                  </a:solidFill>
                </a:ln>
                <a:solidFill>
                  <a:srgbClr val="FFD8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INSIRA AQUI TÍTULO</a:t>
            </a:r>
            <a:endParaRPr lang="pt-BR" sz="3200" b="1" dirty="0">
              <a:ln>
                <a:solidFill>
                  <a:schemeClr val="tx1"/>
                </a:solidFill>
              </a:ln>
              <a:solidFill>
                <a:srgbClr val="FFD800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" name="Google Shape;23;p2"/>
          <p:cNvSpPr txBox="1"/>
          <p:nvPr/>
        </p:nvSpPr>
        <p:spPr>
          <a:xfrm>
            <a:off x="1047465" y="2107691"/>
            <a:ext cx="750742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Escreva seu texto aqui!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430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15" y="879491"/>
            <a:ext cx="5567516" cy="3936278"/>
          </a:xfrm>
          <a:prstGeom prst="rect">
            <a:avLst/>
          </a:prstGeom>
        </p:spPr>
      </p:pic>
      <p:sp>
        <p:nvSpPr>
          <p:cNvPr id="13" name="Google Shape;22;p2"/>
          <p:cNvSpPr txBox="1"/>
          <p:nvPr/>
        </p:nvSpPr>
        <p:spPr>
          <a:xfrm>
            <a:off x="7475562" y="1431695"/>
            <a:ext cx="3745761" cy="646290"/>
          </a:xfrm>
          <a:prstGeom prst="rect">
            <a:avLst/>
          </a:prstGeom>
          <a:noFill/>
          <a:ln>
            <a:noFill/>
          </a:ln>
          <a:effectLst>
            <a:outerShdw dist="12700" dir="3180000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 smtClean="0">
                <a:ln>
                  <a:solidFill>
                    <a:schemeClr val="tx1"/>
                  </a:solidFill>
                </a:ln>
                <a:solidFill>
                  <a:srgbClr val="FFD8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OBRIGADO!</a:t>
            </a:r>
            <a:endParaRPr lang="pt-BR" sz="3600" b="1" dirty="0">
              <a:ln>
                <a:solidFill>
                  <a:schemeClr val="tx1"/>
                </a:solidFill>
              </a:ln>
              <a:solidFill>
                <a:srgbClr val="FFD800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9;p3"/>
          <p:cNvSpPr txBox="1"/>
          <p:nvPr/>
        </p:nvSpPr>
        <p:spPr>
          <a:xfrm>
            <a:off x="7656527" y="2077985"/>
            <a:ext cx="200098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Escreva seu texto aqui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244" y="488389"/>
            <a:ext cx="1269476" cy="186700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466" y="3860808"/>
            <a:ext cx="3276013" cy="190992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395" y="2201153"/>
            <a:ext cx="1443519" cy="1292954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24" y="4262709"/>
            <a:ext cx="1076010" cy="110611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97" y="5770728"/>
            <a:ext cx="5674943" cy="62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4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39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 Felipe Lemos</dc:creator>
  <cp:lastModifiedBy>Thiago Felipe Lemos</cp:lastModifiedBy>
  <cp:revision>7</cp:revision>
  <dcterms:created xsi:type="dcterms:W3CDTF">2022-05-12T19:10:17Z</dcterms:created>
  <dcterms:modified xsi:type="dcterms:W3CDTF">2022-06-06T14:41:20Z</dcterms:modified>
</cp:coreProperties>
</file>