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F1"/>
    <a:srgbClr val="15B2E7"/>
    <a:srgbClr val="F26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22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32399288" cy="431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5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C765-5D5B-4162-BD62-6AB5D5F22B09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F48F-7C61-4E8D-A95F-DEB4027B1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56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C765-5D5B-4162-BD62-6AB5D5F22B09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F48F-7C61-4E8D-A95F-DEB4027B1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C765-5D5B-4162-BD62-6AB5D5F22B09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F48F-7C61-4E8D-A95F-DEB4027B1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3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C765-5D5B-4162-BD62-6AB5D5F22B09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F48F-7C61-4E8D-A95F-DEB4027B1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7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C765-5D5B-4162-BD62-6AB5D5F22B09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F48F-7C61-4E8D-A95F-DEB4027B1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11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C765-5D5B-4162-BD62-6AB5D5F22B09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F48F-7C61-4E8D-A95F-DEB4027B1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29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C765-5D5B-4162-BD62-6AB5D5F22B09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F48F-7C61-4E8D-A95F-DEB4027B1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21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C765-5D5B-4162-BD62-6AB5D5F22B09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F48F-7C61-4E8D-A95F-DEB4027B1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08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C765-5D5B-4162-BD62-6AB5D5F22B09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F48F-7C61-4E8D-A95F-DEB4027B1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2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C765-5D5B-4162-BD62-6AB5D5F22B09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F48F-7C61-4E8D-A95F-DEB4027B1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58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6C765-5D5B-4162-BD62-6AB5D5F22B09}" type="datetimeFigureOut">
              <a:rPr lang="pt-BR" smtClean="0"/>
              <a:t>06/06/2022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9F48F-7C61-4E8D-A95F-DEB4027B1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62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;p1"/>
          <p:cNvSpPr txBox="1"/>
          <p:nvPr/>
        </p:nvSpPr>
        <p:spPr>
          <a:xfrm>
            <a:off x="2019300" y="13448632"/>
            <a:ext cx="13396800" cy="7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/>
              <a:t>Esta é a sugestão de banner a ser utilizado para a apresentação do trabalho na 2a Feira Científica do Instituto Butantan, que deve ser enviado em arquivo .pdf. O arquivo deve ser identificado “sobrenomes dos autores - título do trabalho”, ex.: “lima e silva – gerenciamento de resíduos”, e enviado para o e-mail: fcib@butantan.gov.br. O prazo máximo para envio é às 23h59min do dia 10/10/2022. Salientamos que o envio do arquivo em áudio não exclui a necessidade de apresentação do trabalho, que ocorrerá entre 17 e 21 de outubro de 2022 (sujeito a alteração). Acompanhe no site do evento: Feira de Ciencias - Parque da Ciência (butantan.gov.br).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1;p1"/>
          <p:cNvSpPr txBox="1">
            <a:spLocks/>
          </p:cNvSpPr>
          <p:nvPr/>
        </p:nvSpPr>
        <p:spPr>
          <a:xfrm>
            <a:off x="3802062" y="7835232"/>
            <a:ext cx="2477293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lvl1pPr algn="l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5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7200"/>
              <a:buFont typeface="Arial"/>
              <a:buNone/>
            </a:pPr>
            <a:r>
              <a:rPr lang="pt-BR" sz="7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DO TRABALHO EM CAIXA ALTA, NEGRITO, 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7200"/>
              <a:buFont typeface="Arial"/>
              <a:buNone/>
            </a:pPr>
            <a:r>
              <a:rPr lang="pt-BR" sz="7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CENTRO, NO TOPO</a:t>
            </a:r>
            <a:endParaRPr lang="pt-BR" dirty="0"/>
          </a:p>
        </p:txBody>
      </p:sp>
      <p:sp>
        <p:nvSpPr>
          <p:cNvPr id="6" name="Google Shape;52;p1"/>
          <p:cNvSpPr txBox="1"/>
          <p:nvPr/>
        </p:nvSpPr>
        <p:spPr>
          <a:xfrm>
            <a:off x="8402637" y="9892632"/>
            <a:ext cx="1557178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5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Nomes dos autores e orientador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3;p1"/>
          <p:cNvSpPr/>
          <p:nvPr/>
        </p:nvSpPr>
        <p:spPr>
          <a:xfrm>
            <a:off x="1943100" y="12496145"/>
            <a:ext cx="13396800" cy="958800"/>
          </a:xfrm>
          <a:prstGeom prst="roundRect">
            <a:avLst>
              <a:gd name="adj" fmla="val 16667"/>
            </a:avLst>
          </a:prstGeom>
          <a:solidFill>
            <a:srgbClr val="15B2E7"/>
          </a:solidFill>
          <a:ln>
            <a:solidFill>
              <a:schemeClr val="tx1"/>
            </a:solidFill>
          </a:ln>
          <a:effectLst>
            <a:outerShdw dist="114300" dir="2700000" algn="tl" rotWithShape="0">
              <a:prstClr val="black"/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4;p1"/>
          <p:cNvSpPr txBox="1"/>
          <p:nvPr/>
        </p:nvSpPr>
        <p:spPr>
          <a:xfrm>
            <a:off x="2019300" y="25783507"/>
            <a:ext cx="13396800" cy="77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título deve estar em caixa alta, centralizado, fonte Arial, preferencialmente no tamanho 50 em negrito. O espaço disponível para o título deverá ser mantido.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nome do(s) autor(es) deve(m) estar centralizados, com fonte Arial, tamanho 28, negrito e itálico. Para mais de um autor, os nomes deverão estar dispostos na mesma linha e separados por vírgulas. Inicialmente apresenta-se o sobrenome, em caixa alta, seguido do restante do nome.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linhas seguintes deverão aparecer, respectivamente, a instituição e email dos autores. As informações deverão estar centralizadas, com fonte Arial, tamanho 24. Os emails deverão estar em itálico.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5;p1"/>
          <p:cNvSpPr txBox="1"/>
          <p:nvPr/>
        </p:nvSpPr>
        <p:spPr>
          <a:xfrm>
            <a:off x="8116887" y="10878469"/>
            <a:ext cx="16202024" cy="6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Instituição. E-mail – Autor 1.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Instituição. E-mail – Orientador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56;p1"/>
          <p:cNvSpPr/>
          <p:nvPr/>
        </p:nvSpPr>
        <p:spPr>
          <a:xfrm>
            <a:off x="2019300" y="20600320"/>
            <a:ext cx="13396800" cy="942900"/>
          </a:xfrm>
          <a:prstGeom prst="roundRect">
            <a:avLst>
              <a:gd name="adj" fmla="val 16667"/>
            </a:avLst>
          </a:prstGeom>
          <a:solidFill>
            <a:srgbClr val="FF63F1"/>
          </a:solidFill>
          <a:ln>
            <a:solidFill>
              <a:schemeClr val="tx1"/>
            </a:solidFill>
          </a:ln>
          <a:effectLst>
            <a:outerShdw dist="114300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57;p1"/>
          <p:cNvSpPr txBox="1"/>
          <p:nvPr/>
        </p:nvSpPr>
        <p:spPr>
          <a:xfrm>
            <a:off x="2019300" y="22216395"/>
            <a:ext cx="13396800" cy="1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texto deve estar com alinhamento justificado, fonte Arial, tamanho 32, espaçamento entre linhas 1,5.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8;p1"/>
          <p:cNvSpPr/>
          <p:nvPr/>
        </p:nvSpPr>
        <p:spPr>
          <a:xfrm>
            <a:off x="1866900" y="34124232"/>
            <a:ext cx="13396912" cy="882650"/>
          </a:xfrm>
          <a:prstGeom prst="roundRect">
            <a:avLst>
              <a:gd name="adj" fmla="val 16667"/>
            </a:avLst>
          </a:prstGeom>
          <a:solidFill>
            <a:srgbClr val="FF63F1"/>
          </a:solidFill>
          <a:ln>
            <a:noFill/>
          </a:ln>
          <a:effectLst>
            <a:outerShdw dist="114300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59;p1"/>
          <p:cNvSpPr txBox="1"/>
          <p:nvPr/>
        </p:nvSpPr>
        <p:spPr>
          <a:xfrm>
            <a:off x="1866900" y="35824445"/>
            <a:ext cx="13396912" cy="148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seções devem estar em caixa alta, centralizadas, com fonte Arial, tamanho 50 em negrito.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60;p1"/>
          <p:cNvSpPr txBox="1"/>
          <p:nvPr/>
        </p:nvSpPr>
        <p:spPr>
          <a:xfrm>
            <a:off x="17135475" y="12721557"/>
            <a:ext cx="13396912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Subseções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61;p1"/>
          <p:cNvSpPr txBox="1"/>
          <p:nvPr/>
        </p:nvSpPr>
        <p:spPr>
          <a:xfrm>
            <a:off x="17135475" y="14337632"/>
            <a:ext cx="13396912" cy="638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subseções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estar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alinhamento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esquerda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Arial,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42,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negrito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seções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abranger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ordem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justificativa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Procedimentos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metodológicos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Discussão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descrição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Considerações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finais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62;p1"/>
          <p:cNvSpPr/>
          <p:nvPr/>
        </p:nvSpPr>
        <p:spPr>
          <a:xfrm>
            <a:off x="17135475" y="22443407"/>
            <a:ext cx="13396912" cy="942975"/>
          </a:xfrm>
          <a:prstGeom prst="roundRect">
            <a:avLst>
              <a:gd name="adj" fmla="val 16667"/>
            </a:avLst>
          </a:prstGeom>
          <a:solidFill>
            <a:srgbClr val="15B2E7"/>
          </a:solidFill>
          <a:ln>
            <a:noFill/>
          </a:ln>
          <a:effectLst>
            <a:outerShdw dist="114300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CONSIDERAÇÕES FINAIS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63;p1"/>
          <p:cNvSpPr txBox="1"/>
          <p:nvPr/>
        </p:nvSpPr>
        <p:spPr>
          <a:xfrm>
            <a:off x="17135475" y="24059482"/>
            <a:ext cx="13396912" cy="29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figuras deverão estar em alta resolução. As legendas das figuras e/ou tabelas (exemplo: FIGURA 1), devem estar com fonte Arial e centralizadas. As identificações devem ser apresentadas na parte superior (tamanho 24) e a fonte, na parte inferior (20).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64;p1"/>
          <p:cNvSpPr/>
          <p:nvPr/>
        </p:nvSpPr>
        <p:spPr>
          <a:xfrm>
            <a:off x="17135475" y="28015532"/>
            <a:ext cx="13396912" cy="941387"/>
          </a:xfrm>
          <a:prstGeom prst="roundRect">
            <a:avLst>
              <a:gd name="adj" fmla="val 16667"/>
            </a:avLst>
          </a:prstGeom>
          <a:solidFill>
            <a:srgbClr val="FF63F1"/>
          </a:solidFill>
          <a:ln>
            <a:noFill/>
          </a:ln>
          <a:effectLst>
            <a:outerShdw dist="114300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65;p1"/>
          <p:cNvSpPr txBox="1"/>
          <p:nvPr/>
        </p:nvSpPr>
        <p:spPr>
          <a:xfrm>
            <a:off x="17135475" y="29630020"/>
            <a:ext cx="13396912" cy="2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referências devem ser feitas respeitando-se as normas definidas pela norma brasileira da ABNT (NBR 6023:2003). Somente deverão ser apresentadas as referências citadas no pôster. Nas referências ao longo do texto citar o nome do autor e o ano da publicação (BORGES, 2002).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66;p1"/>
          <p:cNvSpPr/>
          <p:nvPr/>
        </p:nvSpPr>
        <p:spPr>
          <a:xfrm>
            <a:off x="2019300" y="24311895"/>
            <a:ext cx="13396800" cy="958800"/>
          </a:xfrm>
          <a:prstGeom prst="roundRect">
            <a:avLst>
              <a:gd name="adj" fmla="val 16667"/>
            </a:avLst>
          </a:prstGeom>
          <a:solidFill>
            <a:srgbClr val="15B2E7"/>
          </a:solidFill>
          <a:ln>
            <a:solidFill>
              <a:schemeClr val="tx1"/>
            </a:solidFill>
          </a:ln>
          <a:effectLst>
            <a:outerShdw dist="114300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PROCEDIMENTOS METODOLÓGICOS</a:t>
            </a:r>
            <a:endParaRPr sz="5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6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488</Words>
  <Application>Microsoft Office PowerPoint</Application>
  <PresentationFormat>Personalizar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Felipe Lemos</dc:creator>
  <cp:lastModifiedBy>Thiago Felipe Lemos</cp:lastModifiedBy>
  <cp:revision>6</cp:revision>
  <dcterms:created xsi:type="dcterms:W3CDTF">2022-05-12T14:12:08Z</dcterms:created>
  <dcterms:modified xsi:type="dcterms:W3CDTF">2022-06-06T14:42:09Z</dcterms:modified>
</cp:coreProperties>
</file>